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Lst>
  <p:sldIdLst>
    <p:sldId id="256" r:id="rId2"/>
    <p:sldId id="257" r:id="rId3"/>
    <p:sldId id="258" r:id="rId4"/>
    <p:sldId id="259" r:id="rId5"/>
    <p:sldId id="260" r:id="rId6"/>
    <p:sldId id="261" r:id="rId7"/>
    <p:sldId id="262" r:id="rId8"/>
    <p:sldId id="263" r:id="rId9"/>
    <p:sldId id="264" r:id="rId10"/>
    <p:sldId id="265" r:id="rId11"/>
    <p:sldId id="267" r:id="rId12"/>
    <p:sldId id="268" r:id="rId13"/>
    <p:sldId id="269" r:id="rId14"/>
    <p:sldId id="270" r:id="rId15"/>
    <p:sldId id="271" r:id="rId16"/>
    <p:sldId id="272" r:id="rId17"/>
    <p:sldId id="266" r:id="rId18"/>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5pPr>
    <a:lvl6pPr marL="2286000" algn="l" defTabSz="914400" rtl="0" eaLnBrk="1" latinLnBrk="0" hangingPunct="1">
      <a:defRPr sz="2400" kern="1200">
        <a:solidFill>
          <a:schemeClr val="tx1"/>
        </a:solidFill>
        <a:latin typeface="Arial" charset="0"/>
        <a:ea typeface="ＭＳ Ｐゴシック" pitchFamily="1" charset="-128"/>
        <a:cs typeface="+mn-cs"/>
      </a:defRPr>
    </a:lvl6pPr>
    <a:lvl7pPr marL="2743200" algn="l" defTabSz="914400" rtl="0" eaLnBrk="1" latinLnBrk="0" hangingPunct="1">
      <a:defRPr sz="2400" kern="1200">
        <a:solidFill>
          <a:schemeClr val="tx1"/>
        </a:solidFill>
        <a:latin typeface="Arial" charset="0"/>
        <a:ea typeface="ＭＳ Ｐゴシック" pitchFamily="1" charset="-128"/>
        <a:cs typeface="+mn-cs"/>
      </a:defRPr>
    </a:lvl7pPr>
    <a:lvl8pPr marL="3200400" algn="l" defTabSz="914400" rtl="0" eaLnBrk="1" latinLnBrk="0" hangingPunct="1">
      <a:defRPr sz="2400" kern="1200">
        <a:solidFill>
          <a:schemeClr val="tx1"/>
        </a:solidFill>
        <a:latin typeface="Arial" charset="0"/>
        <a:ea typeface="ＭＳ Ｐゴシック" pitchFamily="1" charset="-128"/>
        <a:cs typeface="+mn-cs"/>
      </a:defRPr>
    </a:lvl8pPr>
    <a:lvl9pPr marL="3657600" algn="l" defTabSz="914400" rtl="0" eaLnBrk="1" latinLnBrk="0" hangingPunct="1">
      <a:defRPr sz="2400" kern="1200">
        <a:solidFill>
          <a:schemeClr val="tx1"/>
        </a:solidFill>
        <a:latin typeface="Arial" charset="0"/>
        <a:ea typeface="ＭＳ Ｐゴシック" pitchFamily="1"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8291" autoAdjust="0"/>
    <p:restoredTop sz="90929"/>
  </p:normalViewPr>
  <p:slideViewPr>
    <p:cSldViewPr>
      <p:cViewPr varScale="1">
        <p:scale>
          <a:sx n="46" d="100"/>
          <a:sy n="46" d="100"/>
        </p:scale>
        <p:origin x="-336"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ctrTitle"/>
          </p:nvPr>
        </p:nvSpPr>
        <p:spPr>
          <a:xfrm>
            <a:off x="685800" y="1752600"/>
            <a:ext cx="7772400" cy="1143000"/>
          </a:xfrm>
        </p:spPr>
        <p:txBody>
          <a:bodyPr/>
          <a:lstStyle>
            <a:lvl1pPr algn="r">
              <a:defRPr sz="5400"/>
            </a:lvl1pPr>
          </a:lstStyle>
          <a:p>
            <a:r>
              <a:rPr lang="en-US"/>
              <a:t>Click to edit Master title style</a:t>
            </a:r>
          </a:p>
        </p:txBody>
      </p:sp>
      <p:sp>
        <p:nvSpPr>
          <p:cNvPr id="21507" name="Rectangle 3"/>
          <p:cNvSpPr>
            <a:spLocks noGrp="1" noChangeArrowheads="1"/>
          </p:cNvSpPr>
          <p:nvPr>
            <p:ph type="subTitle" idx="1"/>
          </p:nvPr>
        </p:nvSpPr>
        <p:spPr>
          <a:xfrm>
            <a:off x="3276600" y="3505200"/>
            <a:ext cx="4419600" cy="2286000"/>
          </a:xfrm>
        </p:spPr>
        <p:txBody>
          <a:bodyPr/>
          <a:lstStyle>
            <a:lvl1pPr marL="0" indent="0" algn="r">
              <a:buFont typeface="Monotype Sorts" pitchFamily="1" charset="2"/>
              <a:buNone/>
              <a:defRPr sz="2800"/>
            </a:lvl1pPr>
          </a:lstStyle>
          <a:p>
            <a:r>
              <a:rPr lang="en-US"/>
              <a:t>Click to edit Master subtitle style</a:t>
            </a:r>
          </a:p>
        </p:txBody>
      </p:sp>
      <p:sp>
        <p:nvSpPr>
          <p:cNvPr id="21508" name="Rectangle 4"/>
          <p:cNvSpPr>
            <a:spLocks noGrp="1" noChangeArrowheads="1"/>
          </p:cNvSpPr>
          <p:nvPr>
            <p:ph type="dt" sz="half" idx="2"/>
          </p:nvPr>
        </p:nvSpPr>
        <p:spPr/>
        <p:txBody>
          <a:bodyPr/>
          <a:lstStyle>
            <a:lvl1pPr>
              <a:defRPr/>
            </a:lvl1pPr>
          </a:lstStyle>
          <a:p>
            <a:endParaRPr lang="en-US"/>
          </a:p>
        </p:txBody>
      </p:sp>
      <p:sp>
        <p:nvSpPr>
          <p:cNvPr id="21509" name="Rectangle 5"/>
          <p:cNvSpPr>
            <a:spLocks noGrp="1" noChangeArrowheads="1"/>
          </p:cNvSpPr>
          <p:nvPr>
            <p:ph type="ftr" sz="quarter" idx="3"/>
          </p:nvPr>
        </p:nvSpPr>
        <p:spPr/>
        <p:txBody>
          <a:bodyPr/>
          <a:lstStyle>
            <a:lvl1pPr>
              <a:defRPr/>
            </a:lvl1pPr>
          </a:lstStyle>
          <a:p>
            <a:endParaRPr lang="en-US"/>
          </a:p>
        </p:txBody>
      </p:sp>
      <p:sp>
        <p:nvSpPr>
          <p:cNvPr id="21510" name="Rectangle 6"/>
          <p:cNvSpPr>
            <a:spLocks noGrp="1" noChangeArrowheads="1"/>
          </p:cNvSpPr>
          <p:nvPr>
            <p:ph type="sldNum" sz="quarter" idx="4"/>
          </p:nvPr>
        </p:nvSpPr>
        <p:spPr/>
        <p:txBody>
          <a:bodyPr/>
          <a:lstStyle>
            <a:lvl1pPr>
              <a:defRPr/>
            </a:lvl1pPr>
          </a:lstStyle>
          <a:p>
            <a:fld id="{25B93845-56F1-4F0D-B111-A25027895E5B}"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C8C6A76D-0221-4DB8-9AFC-B39534E16243}"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609600"/>
            <a:ext cx="1943100" cy="54864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685800" y="609600"/>
            <a:ext cx="56769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61590CD4-F662-43F0-A250-36161DEDFE13}"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10230BC4-F399-4C6D-AE0E-077D61DC2A96}"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B30F4A54-19A2-42D9-BEE1-1C5E598DFE90}"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685800" y="1981200"/>
            <a:ext cx="3276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114800" y="1981200"/>
            <a:ext cx="3276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n-US"/>
          </a:p>
        </p:txBody>
      </p:sp>
      <p:sp>
        <p:nvSpPr>
          <p:cNvPr id="6" name="5 Marcador de pie de página"/>
          <p:cNvSpPr>
            <a:spLocks noGrp="1"/>
          </p:cNvSpPr>
          <p:nvPr>
            <p:ph type="ftr" sz="quarter" idx="11"/>
          </p:nvPr>
        </p:nvSpPr>
        <p:spPr/>
        <p:txBody>
          <a:bodyPr/>
          <a:lstStyle>
            <a:lvl1pPr>
              <a:defRPr/>
            </a:lvl1pPr>
          </a:lstStyle>
          <a:p>
            <a:endParaRPr lang="en-US"/>
          </a:p>
        </p:txBody>
      </p:sp>
      <p:sp>
        <p:nvSpPr>
          <p:cNvPr id="7" name="6 Marcador de número de diapositiva"/>
          <p:cNvSpPr>
            <a:spLocks noGrp="1"/>
          </p:cNvSpPr>
          <p:nvPr>
            <p:ph type="sldNum" sz="quarter" idx="12"/>
          </p:nvPr>
        </p:nvSpPr>
        <p:spPr/>
        <p:txBody>
          <a:bodyPr/>
          <a:lstStyle>
            <a:lvl1pPr>
              <a:defRPr/>
            </a:lvl1pPr>
          </a:lstStyle>
          <a:p>
            <a:fld id="{FA6BACAF-3529-45D4-92A2-FEC4D388D17E}"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n-US"/>
          </a:p>
        </p:txBody>
      </p:sp>
      <p:sp>
        <p:nvSpPr>
          <p:cNvPr id="8" name="7 Marcador de pie de página"/>
          <p:cNvSpPr>
            <a:spLocks noGrp="1"/>
          </p:cNvSpPr>
          <p:nvPr>
            <p:ph type="ftr" sz="quarter" idx="11"/>
          </p:nvPr>
        </p:nvSpPr>
        <p:spPr/>
        <p:txBody>
          <a:bodyPr/>
          <a:lstStyle>
            <a:lvl1pPr>
              <a:defRPr/>
            </a:lvl1pPr>
          </a:lstStyle>
          <a:p>
            <a:endParaRPr lang="en-US"/>
          </a:p>
        </p:txBody>
      </p:sp>
      <p:sp>
        <p:nvSpPr>
          <p:cNvPr id="9" name="8 Marcador de número de diapositiva"/>
          <p:cNvSpPr>
            <a:spLocks noGrp="1"/>
          </p:cNvSpPr>
          <p:nvPr>
            <p:ph type="sldNum" sz="quarter" idx="12"/>
          </p:nvPr>
        </p:nvSpPr>
        <p:spPr/>
        <p:txBody>
          <a:bodyPr/>
          <a:lstStyle>
            <a:lvl1pPr>
              <a:defRPr/>
            </a:lvl1pPr>
          </a:lstStyle>
          <a:p>
            <a:fld id="{82CF687E-1A13-43B5-96A6-12E8B95F89E2}"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n-US"/>
          </a:p>
        </p:txBody>
      </p:sp>
      <p:sp>
        <p:nvSpPr>
          <p:cNvPr id="4" name="3 Marcador de pie de página"/>
          <p:cNvSpPr>
            <a:spLocks noGrp="1"/>
          </p:cNvSpPr>
          <p:nvPr>
            <p:ph type="ftr" sz="quarter" idx="11"/>
          </p:nvPr>
        </p:nvSpPr>
        <p:spPr/>
        <p:txBody>
          <a:bodyPr/>
          <a:lstStyle>
            <a:lvl1pPr>
              <a:defRPr/>
            </a:lvl1pPr>
          </a:lstStyle>
          <a:p>
            <a:endParaRPr lang="en-US"/>
          </a:p>
        </p:txBody>
      </p:sp>
      <p:sp>
        <p:nvSpPr>
          <p:cNvPr id="5" name="4 Marcador de número de diapositiva"/>
          <p:cNvSpPr>
            <a:spLocks noGrp="1"/>
          </p:cNvSpPr>
          <p:nvPr>
            <p:ph type="sldNum" sz="quarter" idx="12"/>
          </p:nvPr>
        </p:nvSpPr>
        <p:spPr/>
        <p:txBody>
          <a:bodyPr/>
          <a:lstStyle>
            <a:lvl1pPr>
              <a:defRPr/>
            </a:lvl1pPr>
          </a:lstStyle>
          <a:p>
            <a:fld id="{86585C4C-AAC6-4F02-B788-4220D0926BAD}"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n-US"/>
          </a:p>
        </p:txBody>
      </p:sp>
      <p:sp>
        <p:nvSpPr>
          <p:cNvPr id="3" name="2 Marcador de pie de página"/>
          <p:cNvSpPr>
            <a:spLocks noGrp="1"/>
          </p:cNvSpPr>
          <p:nvPr>
            <p:ph type="ftr" sz="quarter" idx="11"/>
          </p:nvPr>
        </p:nvSpPr>
        <p:spPr/>
        <p:txBody>
          <a:bodyPr/>
          <a:lstStyle>
            <a:lvl1pPr>
              <a:defRPr/>
            </a:lvl1pPr>
          </a:lstStyle>
          <a:p>
            <a:endParaRPr lang="en-US"/>
          </a:p>
        </p:txBody>
      </p:sp>
      <p:sp>
        <p:nvSpPr>
          <p:cNvPr id="4" name="3 Marcador de número de diapositiva"/>
          <p:cNvSpPr>
            <a:spLocks noGrp="1"/>
          </p:cNvSpPr>
          <p:nvPr>
            <p:ph type="sldNum" sz="quarter" idx="12"/>
          </p:nvPr>
        </p:nvSpPr>
        <p:spPr/>
        <p:txBody>
          <a:bodyPr/>
          <a:lstStyle>
            <a:lvl1pPr>
              <a:defRPr/>
            </a:lvl1pPr>
          </a:lstStyle>
          <a:p>
            <a:fld id="{6230E1A7-B97B-417D-A8DF-846564B28162}"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n-US"/>
          </a:p>
        </p:txBody>
      </p:sp>
      <p:sp>
        <p:nvSpPr>
          <p:cNvPr id="6" name="5 Marcador de pie de página"/>
          <p:cNvSpPr>
            <a:spLocks noGrp="1"/>
          </p:cNvSpPr>
          <p:nvPr>
            <p:ph type="ftr" sz="quarter" idx="11"/>
          </p:nvPr>
        </p:nvSpPr>
        <p:spPr/>
        <p:txBody>
          <a:bodyPr/>
          <a:lstStyle>
            <a:lvl1pPr>
              <a:defRPr/>
            </a:lvl1pPr>
          </a:lstStyle>
          <a:p>
            <a:endParaRPr lang="en-US"/>
          </a:p>
        </p:txBody>
      </p:sp>
      <p:sp>
        <p:nvSpPr>
          <p:cNvPr id="7" name="6 Marcador de número de diapositiva"/>
          <p:cNvSpPr>
            <a:spLocks noGrp="1"/>
          </p:cNvSpPr>
          <p:nvPr>
            <p:ph type="sldNum" sz="quarter" idx="12"/>
          </p:nvPr>
        </p:nvSpPr>
        <p:spPr/>
        <p:txBody>
          <a:bodyPr/>
          <a:lstStyle>
            <a:lvl1pPr>
              <a:defRPr/>
            </a:lvl1pPr>
          </a:lstStyle>
          <a:p>
            <a:fld id="{E0A82878-2165-4F4A-8196-0095AF33A4BF}"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n-US"/>
          </a:p>
        </p:txBody>
      </p:sp>
      <p:sp>
        <p:nvSpPr>
          <p:cNvPr id="6" name="5 Marcador de pie de página"/>
          <p:cNvSpPr>
            <a:spLocks noGrp="1"/>
          </p:cNvSpPr>
          <p:nvPr>
            <p:ph type="ftr" sz="quarter" idx="11"/>
          </p:nvPr>
        </p:nvSpPr>
        <p:spPr/>
        <p:txBody>
          <a:bodyPr/>
          <a:lstStyle>
            <a:lvl1pPr>
              <a:defRPr/>
            </a:lvl1pPr>
          </a:lstStyle>
          <a:p>
            <a:endParaRPr lang="en-US"/>
          </a:p>
        </p:txBody>
      </p:sp>
      <p:sp>
        <p:nvSpPr>
          <p:cNvPr id="7" name="6 Marcador de número de diapositiva"/>
          <p:cNvSpPr>
            <a:spLocks noGrp="1"/>
          </p:cNvSpPr>
          <p:nvPr>
            <p:ph type="sldNum" sz="quarter" idx="12"/>
          </p:nvPr>
        </p:nvSpPr>
        <p:spPr/>
        <p:txBody>
          <a:bodyPr/>
          <a:lstStyle>
            <a:lvl1pPr>
              <a:defRPr/>
            </a:lvl1pPr>
          </a:lstStyle>
          <a:p>
            <a:fld id="{430A189E-18BC-4200-9B45-CABD909C6675}"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483" name="Rectangle 3"/>
          <p:cNvSpPr>
            <a:spLocks noGrp="1" noChangeArrowheads="1"/>
          </p:cNvSpPr>
          <p:nvPr>
            <p:ph type="body" idx="1"/>
          </p:nvPr>
        </p:nvSpPr>
        <p:spPr bwMode="auto">
          <a:xfrm>
            <a:off x="685800" y="1981200"/>
            <a:ext cx="67056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484"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ea typeface="+mn-ea"/>
              </a:defRPr>
            </a:lvl1pPr>
          </a:lstStyle>
          <a:p>
            <a:endParaRPr lang="en-US"/>
          </a:p>
        </p:txBody>
      </p:sp>
      <p:sp>
        <p:nvSpPr>
          <p:cNvPr id="20485"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ea typeface="+mn-ea"/>
              </a:defRPr>
            </a:lvl1pPr>
          </a:lstStyle>
          <a:p>
            <a:endParaRPr lang="en-US"/>
          </a:p>
        </p:txBody>
      </p:sp>
      <p:sp>
        <p:nvSpPr>
          <p:cNvPr id="20486"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ea typeface="+mn-ea"/>
              </a:defRPr>
            </a:lvl1pPr>
          </a:lstStyle>
          <a:p>
            <a:fld id="{9C751E08-A3D2-4D3A-824B-933D820E3E3E}"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l" rtl="0" fontAlgn="base">
        <a:spcBef>
          <a:spcPct val="0"/>
        </a:spcBef>
        <a:spcAft>
          <a:spcPct val="0"/>
        </a:spcAft>
        <a:defRPr sz="4400">
          <a:solidFill>
            <a:schemeClr val="tx2"/>
          </a:solidFill>
          <a:latin typeface="+mj-lt"/>
          <a:ea typeface="+mj-ea"/>
          <a:cs typeface="+mj-cs"/>
        </a:defRPr>
      </a:lvl1pPr>
      <a:lvl2pPr algn="l" rtl="0" fontAlgn="base">
        <a:spcBef>
          <a:spcPct val="0"/>
        </a:spcBef>
        <a:spcAft>
          <a:spcPct val="0"/>
        </a:spcAft>
        <a:defRPr sz="4400">
          <a:solidFill>
            <a:schemeClr val="tx2"/>
          </a:solidFill>
          <a:latin typeface="Century Gothic" pitchFamily="1" charset="0"/>
          <a:ea typeface="Osaka" pitchFamily="1" charset="-128"/>
        </a:defRPr>
      </a:lvl2pPr>
      <a:lvl3pPr algn="l" rtl="0" fontAlgn="base">
        <a:spcBef>
          <a:spcPct val="0"/>
        </a:spcBef>
        <a:spcAft>
          <a:spcPct val="0"/>
        </a:spcAft>
        <a:defRPr sz="4400">
          <a:solidFill>
            <a:schemeClr val="tx2"/>
          </a:solidFill>
          <a:latin typeface="Century Gothic" pitchFamily="1" charset="0"/>
          <a:ea typeface="Osaka" pitchFamily="1" charset="-128"/>
        </a:defRPr>
      </a:lvl3pPr>
      <a:lvl4pPr algn="l" rtl="0" fontAlgn="base">
        <a:spcBef>
          <a:spcPct val="0"/>
        </a:spcBef>
        <a:spcAft>
          <a:spcPct val="0"/>
        </a:spcAft>
        <a:defRPr sz="4400">
          <a:solidFill>
            <a:schemeClr val="tx2"/>
          </a:solidFill>
          <a:latin typeface="Century Gothic" pitchFamily="1" charset="0"/>
          <a:ea typeface="Osaka" pitchFamily="1" charset="-128"/>
        </a:defRPr>
      </a:lvl4pPr>
      <a:lvl5pPr algn="l" rtl="0" fontAlgn="base">
        <a:spcBef>
          <a:spcPct val="0"/>
        </a:spcBef>
        <a:spcAft>
          <a:spcPct val="0"/>
        </a:spcAft>
        <a:defRPr sz="4400">
          <a:solidFill>
            <a:schemeClr val="tx2"/>
          </a:solidFill>
          <a:latin typeface="Century Gothic" pitchFamily="1" charset="0"/>
          <a:ea typeface="Osaka" pitchFamily="1" charset="-128"/>
        </a:defRPr>
      </a:lvl5pPr>
      <a:lvl6pPr marL="457200" algn="l" rtl="0" fontAlgn="base">
        <a:spcBef>
          <a:spcPct val="0"/>
        </a:spcBef>
        <a:spcAft>
          <a:spcPct val="0"/>
        </a:spcAft>
        <a:defRPr sz="4400">
          <a:solidFill>
            <a:schemeClr val="tx2"/>
          </a:solidFill>
          <a:latin typeface="Century Gothic" pitchFamily="1" charset="0"/>
          <a:ea typeface="Osaka" pitchFamily="1" charset="-128"/>
        </a:defRPr>
      </a:lvl6pPr>
      <a:lvl7pPr marL="914400" algn="l" rtl="0" fontAlgn="base">
        <a:spcBef>
          <a:spcPct val="0"/>
        </a:spcBef>
        <a:spcAft>
          <a:spcPct val="0"/>
        </a:spcAft>
        <a:defRPr sz="4400">
          <a:solidFill>
            <a:schemeClr val="tx2"/>
          </a:solidFill>
          <a:latin typeface="Century Gothic" pitchFamily="1" charset="0"/>
          <a:ea typeface="Osaka" pitchFamily="1" charset="-128"/>
        </a:defRPr>
      </a:lvl7pPr>
      <a:lvl8pPr marL="1371600" algn="l" rtl="0" fontAlgn="base">
        <a:spcBef>
          <a:spcPct val="0"/>
        </a:spcBef>
        <a:spcAft>
          <a:spcPct val="0"/>
        </a:spcAft>
        <a:defRPr sz="4400">
          <a:solidFill>
            <a:schemeClr val="tx2"/>
          </a:solidFill>
          <a:latin typeface="Century Gothic" pitchFamily="1" charset="0"/>
          <a:ea typeface="Osaka" pitchFamily="1" charset="-128"/>
        </a:defRPr>
      </a:lvl8pPr>
      <a:lvl9pPr marL="1828800" algn="l" rtl="0" fontAlgn="base">
        <a:spcBef>
          <a:spcPct val="0"/>
        </a:spcBef>
        <a:spcAft>
          <a:spcPct val="0"/>
        </a:spcAft>
        <a:defRPr sz="4400">
          <a:solidFill>
            <a:schemeClr val="tx2"/>
          </a:solidFill>
          <a:latin typeface="Century Gothic" pitchFamily="1" charset="0"/>
          <a:ea typeface="Osaka" pitchFamily="1" charset="-128"/>
        </a:defRPr>
      </a:lvl9pPr>
    </p:titleStyle>
    <p:bodyStyle>
      <a:lvl1pPr marL="342900" indent="-342900" algn="l" rtl="0" fontAlgn="base">
        <a:spcBef>
          <a:spcPct val="20000"/>
        </a:spcBef>
        <a:spcAft>
          <a:spcPct val="0"/>
        </a:spcAft>
        <a:buClr>
          <a:srgbClr val="FF0000"/>
        </a:buClr>
        <a:buFont typeface="Monotype Sorts" pitchFamily="1" charset="2"/>
        <a:buChar char="Z"/>
        <a:defRPr sz="3200">
          <a:solidFill>
            <a:schemeClr val="tx1"/>
          </a:solidFill>
          <a:latin typeface="+mn-lt"/>
          <a:ea typeface="+mn-ea"/>
          <a:cs typeface="+mn-cs"/>
        </a:defRPr>
      </a:lvl1pPr>
      <a:lvl2pPr marL="742950" indent="-285750" algn="l" rtl="0" fontAlgn="base">
        <a:spcBef>
          <a:spcPct val="20000"/>
        </a:spcBef>
        <a:spcAft>
          <a:spcPct val="0"/>
        </a:spcAft>
        <a:buClr>
          <a:srgbClr val="0E18F3"/>
        </a:buClr>
        <a:buFont typeface="Monotype Sorts" pitchFamily="1" charset="2"/>
        <a:buChar char="Z"/>
        <a:defRPr sz="2800">
          <a:solidFill>
            <a:schemeClr val="tx1"/>
          </a:solidFill>
          <a:latin typeface="+mn-lt"/>
          <a:ea typeface="+mn-ea"/>
        </a:defRPr>
      </a:lvl2pPr>
      <a:lvl3pPr marL="1143000" indent="-228600" algn="l" rtl="0" fontAlgn="base">
        <a:spcBef>
          <a:spcPct val="20000"/>
        </a:spcBef>
        <a:spcAft>
          <a:spcPct val="0"/>
        </a:spcAft>
        <a:buClr>
          <a:srgbClr val="20CD02"/>
        </a:buClr>
        <a:buFont typeface="Monotype Sorts" pitchFamily="1" charset="2"/>
        <a:buChar char="Z"/>
        <a:defRPr sz="2400">
          <a:solidFill>
            <a:schemeClr val="tx1"/>
          </a:solidFill>
          <a:latin typeface="+mn-lt"/>
          <a:ea typeface="+mn-ea"/>
        </a:defRPr>
      </a:lvl3pPr>
      <a:lvl4pPr marL="1600200" indent="-228600" algn="l" rtl="0" fontAlgn="base">
        <a:spcBef>
          <a:spcPct val="20000"/>
        </a:spcBef>
        <a:spcAft>
          <a:spcPct val="0"/>
        </a:spcAft>
        <a:buClr>
          <a:srgbClr val="EAEF06"/>
        </a:buClr>
        <a:buFont typeface="Monotype Sorts" pitchFamily="1" charset="2"/>
        <a:buChar char="Z"/>
        <a:defRPr sz="2000">
          <a:solidFill>
            <a:schemeClr val="tx1"/>
          </a:solidFill>
          <a:latin typeface="+mn-lt"/>
          <a:ea typeface="+mn-ea"/>
        </a:defRPr>
      </a:lvl4pPr>
      <a:lvl5pPr marL="2057400" indent="-228600" algn="l" rtl="0" fontAlgn="base">
        <a:spcBef>
          <a:spcPct val="20000"/>
        </a:spcBef>
        <a:spcAft>
          <a:spcPct val="0"/>
        </a:spcAft>
        <a:buClr>
          <a:srgbClr val="FF8000"/>
        </a:buClr>
        <a:buFont typeface="Monotype Sorts" pitchFamily="1" charset="2"/>
        <a:buChar char="Z"/>
        <a:defRPr sz="2000">
          <a:solidFill>
            <a:schemeClr val="tx1"/>
          </a:solidFill>
          <a:latin typeface="+mn-lt"/>
          <a:ea typeface="+mn-ea"/>
        </a:defRPr>
      </a:lvl5pPr>
      <a:lvl6pPr marL="2514600" indent="-228600" algn="l" rtl="0" fontAlgn="base">
        <a:spcBef>
          <a:spcPct val="20000"/>
        </a:spcBef>
        <a:spcAft>
          <a:spcPct val="0"/>
        </a:spcAft>
        <a:buClr>
          <a:srgbClr val="FF8000"/>
        </a:buClr>
        <a:buFont typeface="Monotype Sorts" pitchFamily="1" charset="2"/>
        <a:buChar char="Z"/>
        <a:defRPr sz="2000">
          <a:solidFill>
            <a:schemeClr val="tx1"/>
          </a:solidFill>
          <a:latin typeface="+mn-lt"/>
          <a:ea typeface="+mn-ea"/>
        </a:defRPr>
      </a:lvl6pPr>
      <a:lvl7pPr marL="2971800" indent="-228600" algn="l" rtl="0" fontAlgn="base">
        <a:spcBef>
          <a:spcPct val="20000"/>
        </a:spcBef>
        <a:spcAft>
          <a:spcPct val="0"/>
        </a:spcAft>
        <a:buClr>
          <a:srgbClr val="FF8000"/>
        </a:buClr>
        <a:buFont typeface="Monotype Sorts" pitchFamily="1" charset="2"/>
        <a:buChar char="Z"/>
        <a:defRPr sz="2000">
          <a:solidFill>
            <a:schemeClr val="tx1"/>
          </a:solidFill>
          <a:latin typeface="+mn-lt"/>
          <a:ea typeface="+mn-ea"/>
        </a:defRPr>
      </a:lvl7pPr>
      <a:lvl8pPr marL="3429000" indent="-228600" algn="l" rtl="0" fontAlgn="base">
        <a:spcBef>
          <a:spcPct val="20000"/>
        </a:spcBef>
        <a:spcAft>
          <a:spcPct val="0"/>
        </a:spcAft>
        <a:buClr>
          <a:srgbClr val="FF8000"/>
        </a:buClr>
        <a:buFont typeface="Monotype Sorts" pitchFamily="1" charset="2"/>
        <a:buChar char="Z"/>
        <a:defRPr sz="2000">
          <a:solidFill>
            <a:schemeClr val="tx1"/>
          </a:solidFill>
          <a:latin typeface="+mn-lt"/>
          <a:ea typeface="+mn-ea"/>
        </a:defRPr>
      </a:lvl8pPr>
      <a:lvl9pPr marL="3886200" indent="-228600" algn="l" rtl="0" fontAlgn="base">
        <a:spcBef>
          <a:spcPct val="20000"/>
        </a:spcBef>
        <a:spcAft>
          <a:spcPct val="0"/>
        </a:spcAft>
        <a:buClr>
          <a:srgbClr val="FF8000"/>
        </a:buClr>
        <a:buFont typeface="Monotype Sorts" pitchFamily="1" charset="2"/>
        <a:buChar char="Z"/>
        <a:defRPr sz="2000">
          <a:solidFill>
            <a:schemeClr val="tx1"/>
          </a:solidFill>
          <a:latin typeface="+mn-lt"/>
          <a:ea typeface="+mn-ea"/>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a:t>John B Watson</a:t>
            </a:r>
          </a:p>
        </p:txBody>
      </p:sp>
      <p:sp>
        <p:nvSpPr>
          <p:cNvPr id="2051" name="Rectangle 3"/>
          <p:cNvSpPr>
            <a:spLocks noGrp="1" noChangeArrowheads="1"/>
          </p:cNvSpPr>
          <p:nvPr>
            <p:ph type="subTitle" idx="1"/>
          </p:nvPr>
        </p:nvSpPr>
        <p:spPr>
          <a:xfrm>
            <a:off x="1371600" y="3962400"/>
            <a:ext cx="6400800" cy="1752600"/>
          </a:xfrm>
        </p:spPr>
        <p:txBody>
          <a:bodyPr/>
          <a:lstStyle/>
          <a:p>
            <a:r>
              <a:rPr lang="en-US"/>
              <a:t>By: Eduardo Maradiaga</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a:t>Advertising</a:t>
            </a:r>
          </a:p>
        </p:txBody>
      </p:sp>
      <p:sp>
        <p:nvSpPr>
          <p:cNvPr id="11267" name="Rectangle 3"/>
          <p:cNvSpPr>
            <a:spLocks noGrp="1" noChangeArrowheads="1"/>
          </p:cNvSpPr>
          <p:nvPr>
            <p:ph type="body" idx="1"/>
          </p:nvPr>
        </p:nvSpPr>
        <p:spPr/>
        <p:txBody>
          <a:bodyPr/>
          <a:lstStyle/>
          <a:p>
            <a:r>
              <a:rPr lang="en-US"/>
              <a:t>After leaving John Hopkins, he took a job with J. Walter Thompson in an advertising agency.</a:t>
            </a:r>
          </a:p>
          <a:p>
            <a:r>
              <a:rPr lang="en-US"/>
              <a:t>In 1935, John Watson switched jobs to become an advertising executive at the William Esty Co.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a:t>Road to Success..</a:t>
            </a:r>
          </a:p>
        </p:txBody>
      </p:sp>
      <p:sp>
        <p:nvSpPr>
          <p:cNvPr id="14339" name="Rectangle 3"/>
          <p:cNvSpPr>
            <a:spLocks noGrp="1" noChangeArrowheads="1"/>
          </p:cNvSpPr>
          <p:nvPr>
            <p:ph type="body" idx="1"/>
          </p:nvPr>
        </p:nvSpPr>
        <p:spPr/>
        <p:txBody>
          <a:bodyPr/>
          <a:lstStyle/>
          <a:p>
            <a:r>
              <a:rPr lang="en-US"/>
              <a:t>During his career as an advertiser, he received some influence by Ivan Pavlov and decided do the famously known “Little Albert”experiment.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a:t>Little Albert Experiment</a:t>
            </a:r>
          </a:p>
        </p:txBody>
      </p:sp>
      <p:sp>
        <p:nvSpPr>
          <p:cNvPr id="15363" name="Rectangle 3"/>
          <p:cNvSpPr>
            <a:spLocks noGrp="1" noChangeArrowheads="1"/>
          </p:cNvSpPr>
          <p:nvPr>
            <p:ph type="body" idx="1"/>
          </p:nvPr>
        </p:nvSpPr>
        <p:spPr/>
        <p:txBody>
          <a:bodyPr/>
          <a:lstStyle/>
          <a:p>
            <a:r>
              <a:rPr lang="en-US"/>
              <a:t>Summary of Theory: Emotions, like fear, is taught and conditioned. Emotions are not innate.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type="body" idx="1"/>
          </p:nvPr>
        </p:nvSpPr>
        <p:spPr>
          <a:xfrm>
            <a:off x="685800" y="762000"/>
            <a:ext cx="7772400" cy="5334000"/>
          </a:xfrm>
        </p:spPr>
        <p:txBody>
          <a:bodyPr/>
          <a:lstStyle/>
          <a:p>
            <a:r>
              <a:rPr lang="en-US" sz="2800"/>
              <a:t>Summary of Work: He conducted this experiment by grabbing a random baby to prove he ha no emotions yet. He showed him 5 types of animals including a dog and a rat. The baby responded normally without a noticeable reaction. After several tries, he started pairing the rat with an annoying bell. The baby startled.He later feared the image of the rat alone without any noise.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a:t>CEGM</a:t>
            </a:r>
          </a:p>
        </p:txBody>
      </p:sp>
      <p:sp>
        <p:nvSpPr>
          <p:cNvPr id="17411" name="Rectangle 3"/>
          <p:cNvSpPr>
            <a:spLocks noGrp="1" noChangeArrowheads="1"/>
          </p:cNvSpPr>
          <p:nvPr>
            <p:ph type="body" idx="1"/>
          </p:nvPr>
        </p:nvSpPr>
        <p:spPr/>
        <p:txBody>
          <a:bodyPr/>
          <a:lstStyle/>
          <a:p>
            <a:r>
              <a:rPr lang="en-US"/>
              <a:t>Cultural: No</a:t>
            </a:r>
          </a:p>
          <a:p>
            <a:r>
              <a:rPr lang="en-US"/>
              <a:t>Ethical: Non-ethical. Most of the rules now established were severely broken.</a:t>
            </a:r>
          </a:p>
          <a:p>
            <a:r>
              <a:rPr lang="en-US"/>
              <a:t>Gender: No</a:t>
            </a:r>
          </a:p>
          <a:p>
            <a:r>
              <a:rPr lang="en-US"/>
              <a:t>Methodology: Experimentation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a:t>Reductionist vs Non-Reductionist</a:t>
            </a:r>
          </a:p>
        </p:txBody>
      </p:sp>
      <p:sp>
        <p:nvSpPr>
          <p:cNvPr id="18435" name="Rectangle 3"/>
          <p:cNvSpPr>
            <a:spLocks noGrp="1" noChangeArrowheads="1"/>
          </p:cNvSpPr>
          <p:nvPr>
            <p:ph type="body" idx="1"/>
          </p:nvPr>
        </p:nvSpPr>
        <p:spPr/>
        <p:txBody>
          <a:bodyPr/>
          <a:lstStyle/>
          <a:p>
            <a:r>
              <a:rPr lang="en-US"/>
              <a:t>This was reductionist since we had no detailed explanation on how the baby reacted or what actions did the animals took while they were left free to run around. Many details were not clearly stated.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dirty="0" smtClean="0"/>
              <a:t>See it for Yourself…</a:t>
            </a:r>
            <a:endParaRPr lang="en-US" dirty="0"/>
          </a:p>
        </p:txBody>
      </p:sp>
      <p:sp>
        <p:nvSpPr>
          <p:cNvPr id="19459" name="Rectangle 3"/>
          <p:cNvSpPr>
            <a:spLocks noGrp="1" noChangeArrowheads="1"/>
          </p:cNvSpPr>
          <p:nvPr>
            <p:ph type="body" idx="1"/>
          </p:nvPr>
        </p:nvSpPr>
        <p:spPr/>
        <p:txBody>
          <a:bodyPr/>
          <a:lstStyle/>
          <a:p>
            <a:r>
              <a:rPr lang="en-US"/>
              <a:t>http://www.youtube.com/watch?v=aG6A66iV5tk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a:t>Works Cited</a:t>
            </a:r>
          </a:p>
        </p:txBody>
      </p:sp>
      <p:sp>
        <p:nvSpPr>
          <p:cNvPr id="12291" name="Rectangle 3"/>
          <p:cNvSpPr>
            <a:spLocks noGrp="1" noChangeArrowheads="1"/>
          </p:cNvSpPr>
          <p:nvPr>
            <p:ph type="body" idx="1"/>
          </p:nvPr>
        </p:nvSpPr>
        <p:spPr/>
        <p:txBody>
          <a:bodyPr/>
          <a:lstStyle/>
          <a:p>
            <a:pPr>
              <a:lnSpc>
                <a:spcPct val="90000"/>
              </a:lnSpc>
            </a:pPr>
            <a:r>
              <a:rPr lang="en-US" sz="2000">
                <a:solidFill>
                  <a:srgbClr val="00145C"/>
                </a:solidFill>
                <a:latin typeface="Arial" charset="0"/>
              </a:rPr>
              <a:t>Bergmann, G. (1956). The contributions of John B. Watson. </a:t>
            </a:r>
            <a:r>
              <a:rPr lang="en-US" sz="2000" i="1">
                <a:solidFill>
                  <a:srgbClr val="00145C"/>
                </a:solidFill>
                <a:latin typeface="Arial" charset="0"/>
              </a:rPr>
              <a:t>Psychological Review, 63, </a:t>
            </a:r>
            <a:r>
              <a:rPr lang="en-US" sz="2000">
                <a:solidFill>
                  <a:srgbClr val="00145C"/>
                </a:solidFill>
                <a:latin typeface="Arial" charset="0"/>
              </a:rPr>
              <a:t>265-276.</a:t>
            </a:r>
          </a:p>
          <a:p>
            <a:pPr>
              <a:lnSpc>
                <a:spcPct val="90000"/>
              </a:lnSpc>
            </a:pPr>
            <a:r>
              <a:rPr lang="en-US" sz="2000">
                <a:solidFill>
                  <a:srgbClr val="00145C"/>
                </a:solidFill>
                <a:latin typeface="Arial" charset="0"/>
              </a:rPr>
              <a:t>Brewer, C. L. (1991). Perspectives on John B. Watson. In G. A. Kimble, M. Wertheimer, &amp; C. L. White (Eds.), </a:t>
            </a:r>
            <a:r>
              <a:rPr lang="en-US" sz="2000" i="1">
                <a:solidFill>
                  <a:srgbClr val="00145C"/>
                </a:solidFill>
                <a:latin typeface="Arial" charset="0"/>
              </a:rPr>
              <a:t>Portraits of pioneers in psychology.</a:t>
            </a:r>
            <a:r>
              <a:rPr lang="en-US" sz="2000">
                <a:solidFill>
                  <a:srgbClr val="00145C"/>
                </a:solidFill>
                <a:latin typeface="Arial" charset="0"/>
              </a:rPr>
              <a:t> Washington, DC: American Psychological Association.</a:t>
            </a:r>
          </a:p>
          <a:p>
            <a:pPr>
              <a:lnSpc>
                <a:spcPct val="90000"/>
              </a:lnSpc>
            </a:pPr>
            <a:r>
              <a:rPr lang="en-US" sz="2000">
                <a:solidFill>
                  <a:srgbClr val="00145C"/>
                </a:solidFill>
                <a:latin typeface="Arial" charset="0"/>
              </a:rPr>
              <a:t>Buckley, K. W. (1989). </a:t>
            </a:r>
            <a:r>
              <a:rPr lang="en-US" sz="2000" i="1">
                <a:solidFill>
                  <a:srgbClr val="00145C"/>
                </a:solidFill>
                <a:latin typeface="Arial" charset="0"/>
              </a:rPr>
              <a:t>Mechanical man: John Broadus Watson and the beginnings of</a:t>
            </a:r>
            <a:r>
              <a:rPr lang="es-ES" altLang="en-US" sz="2000" i="1">
                <a:solidFill>
                  <a:srgbClr val="00145C"/>
                </a:solidFill>
                <a:latin typeface="Arial" charset="0"/>
              </a:rPr>
              <a:t>ﾊ</a:t>
            </a:r>
            <a:r>
              <a:rPr lang="es-ES" sz="2000" i="1">
                <a:solidFill>
                  <a:srgbClr val="00145C"/>
                </a:solidFill>
                <a:latin typeface="Arial" charset="0"/>
              </a:rPr>
              <a:t> </a:t>
            </a:r>
            <a:r>
              <a:rPr lang="en-US" sz="2000" i="1">
                <a:solidFill>
                  <a:srgbClr val="00145C"/>
                </a:solidFill>
                <a:latin typeface="Arial" charset="0"/>
              </a:rPr>
              <a:t>behaviorism. </a:t>
            </a:r>
            <a:r>
              <a:rPr lang="en-US" sz="2000">
                <a:solidFill>
                  <a:srgbClr val="00145C"/>
                </a:solidFill>
                <a:latin typeface="Arial" charset="0"/>
              </a:rPr>
              <a:t>New York: Guilford Press.</a:t>
            </a:r>
          </a:p>
          <a:p>
            <a:pPr>
              <a:lnSpc>
                <a:spcPct val="90000"/>
              </a:lnSpc>
            </a:pPr>
            <a:r>
              <a:rPr lang="en-US" sz="2000">
                <a:solidFill>
                  <a:srgbClr val="00145C"/>
                </a:solidFill>
                <a:latin typeface="Arial" charset="0"/>
              </a:rPr>
              <a:t>Hartley, M., &amp; Commire, A. (1990). </a:t>
            </a:r>
            <a:r>
              <a:rPr lang="en-US" sz="2000" i="1">
                <a:solidFill>
                  <a:srgbClr val="00145C"/>
                </a:solidFill>
                <a:latin typeface="Arial" charset="0"/>
              </a:rPr>
              <a:t>Breaking the silence. </a:t>
            </a:r>
            <a:r>
              <a:rPr lang="en-US" sz="2000">
                <a:solidFill>
                  <a:srgbClr val="00145C"/>
                </a:solidFill>
                <a:latin typeface="Arial" charset="0"/>
              </a:rPr>
              <a:t>New York: Putnam.Watson, J. B. (1936). </a:t>
            </a:r>
          </a:p>
          <a:p>
            <a:pPr>
              <a:lnSpc>
                <a:spcPct val="90000"/>
              </a:lnSpc>
            </a:pPr>
            <a:r>
              <a:rPr lang="en-US" sz="2000">
                <a:solidFill>
                  <a:srgbClr val="00145C"/>
                </a:solidFill>
                <a:latin typeface="Arial" charset="0"/>
              </a:rPr>
              <a:t>John Broadus Watson. In C. Murchison (Ed.), </a:t>
            </a:r>
            <a:r>
              <a:rPr lang="en-US" sz="2000" i="1">
                <a:solidFill>
                  <a:srgbClr val="00145C"/>
                </a:solidFill>
                <a:latin typeface="Arial" charset="0"/>
              </a:rPr>
              <a:t>A history of psychology in autobiography </a:t>
            </a:r>
            <a:r>
              <a:rPr lang="en-US" sz="2000">
                <a:solidFill>
                  <a:srgbClr val="00145C"/>
                </a:solidFill>
                <a:latin typeface="Arial" charset="0"/>
              </a:rPr>
              <a:t>(Vol. 3, pp. 271-281). Worcester, MA: Clark University Press.</a:t>
            </a:r>
            <a:endParaRPr lang="en-US" sz="2800">
              <a:solidFill>
                <a:srgbClr val="00145C"/>
              </a:solidFill>
              <a:latin typeface="Arial"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t>Early Life</a:t>
            </a:r>
          </a:p>
        </p:txBody>
      </p:sp>
      <p:sp>
        <p:nvSpPr>
          <p:cNvPr id="3075" name="Rectangle 3"/>
          <p:cNvSpPr>
            <a:spLocks noGrp="1" noChangeArrowheads="1"/>
          </p:cNvSpPr>
          <p:nvPr>
            <p:ph type="body" idx="1"/>
          </p:nvPr>
        </p:nvSpPr>
        <p:spPr/>
        <p:txBody>
          <a:bodyPr/>
          <a:lstStyle/>
          <a:p>
            <a:pPr>
              <a:lnSpc>
                <a:spcPct val="90000"/>
              </a:lnSpc>
            </a:pPr>
            <a:r>
              <a:rPr lang="en-US" sz="2800"/>
              <a:t>Birth Date: January 9, 1878</a:t>
            </a:r>
          </a:p>
          <a:p>
            <a:pPr>
              <a:lnSpc>
                <a:spcPct val="90000"/>
              </a:lnSpc>
            </a:pPr>
            <a:r>
              <a:rPr lang="en-US" sz="2800"/>
              <a:t>Birth Place: Travelers Rest, South Carolina</a:t>
            </a:r>
          </a:p>
          <a:p>
            <a:pPr>
              <a:lnSpc>
                <a:spcPct val="90000"/>
              </a:lnSpc>
            </a:pPr>
            <a:r>
              <a:rPr lang="en-US" sz="2800"/>
              <a:t>Watson was the fourth out of six siblings total.</a:t>
            </a:r>
          </a:p>
          <a:p>
            <a:pPr>
              <a:lnSpc>
                <a:spcPct val="90000"/>
              </a:lnSpc>
            </a:pPr>
            <a:r>
              <a:rPr lang="en-US" sz="2800"/>
              <a:t>His father’s name was Pickens Butler Watson.</a:t>
            </a:r>
          </a:p>
          <a:p>
            <a:pPr>
              <a:lnSpc>
                <a:spcPct val="90000"/>
              </a:lnSpc>
            </a:pPr>
            <a:r>
              <a:rPr lang="en-US" sz="2800"/>
              <a:t>His mother’s name was</a:t>
            </a:r>
          </a:p>
          <a:p>
            <a:pPr>
              <a:lnSpc>
                <a:spcPct val="90000"/>
              </a:lnSpc>
            </a:pPr>
            <a:endParaRPr lang="en-US" sz="28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685800" y="838200"/>
            <a:ext cx="7772400" cy="5257800"/>
          </a:xfrm>
          <a:noFill/>
        </p:spPr>
        <p:txBody>
          <a:bodyPr/>
          <a:lstStyle/>
          <a:p>
            <a:r>
              <a:rPr lang="en-US"/>
              <a:t>This is a picture oh John’s house where he lived as a child.</a:t>
            </a:r>
          </a:p>
          <a:p>
            <a:pPr>
              <a:buFont typeface="Monotype Sorts" pitchFamily="1" charset="2"/>
              <a:buNone/>
            </a:pPr>
            <a:endParaRPr lang="en-US"/>
          </a:p>
        </p:txBody>
      </p:sp>
      <p:pic>
        <p:nvPicPr>
          <p:cNvPr id="4100" name="Picture 4" descr="jbwhous"/>
          <p:cNvPicPr>
            <a:picLocks noChangeAspect="1" noChangeArrowheads="1"/>
          </p:cNvPicPr>
          <p:nvPr/>
        </p:nvPicPr>
        <p:blipFill>
          <a:blip r:embed="rId2" cstate="print"/>
          <a:srcRect/>
          <a:stretch>
            <a:fillRect/>
          </a:stretch>
        </p:blipFill>
        <p:spPr bwMode="auto">
          <a:xfrm>
            <a:off x="3276600" y="2428875"/>
            <a:ext cx="5181600" cy="3694113"/>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a:t>Life at School   </a:t>
            </a:r>
          </a:p>
        </p:txBody>
      </p:sp>
      <p:sp>
        <p:nvSpPr>
          <p:cNvPr id="5123" name="Rectangle 3"/>
          <p:cNvSpPr>
            <a:spLocks noGrp="1" noChangeArrowheads="1"/>
          </p:cNvSpPr>
          <p:nvPr>
            <p:ph type="body" idx="1"/>
          </p:nvPr>
        </p:nvSpPr>
        <p:spPr/>
        <p:txBody>
          <a:bodyPr/>
          <a:lstStyle/>
          <a:p>
            <a:r>
              <a:rPr lang="en-US"/>
              <a:t>Barely 16 years old, he commenced his studies at Furman University in 1894.</a:t>
            </a:r>
          </a:p>
          <a:p>
            <a:r>
              <a:rPr lang="en-US"/>
              <a:t>In the few psychology classes he took, he got the lowest grades out of the group.</a:t>
            </a:r>
          </a:p>
          <a:p>
            <a:pPr>
              <a:buFont typeface="Monotype Sorts" pitchFamily="1" charset="2"/>
              <a:buNone/>
            </a:pP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0" name="Rectangle 6"/>
          <p:cNvSpPr>
            <a:spLocks noChangeArrowheads="1"/>
          </p:cNvSpPr>
          <p:nvPr/>
        </p:nvSpPr>
        <p:spPr bwMode="auto">
          <a:xfrm>
            <a:off x="2379663" y="481013"/>
            <a:ext cx="4894262" cy="457200"/>
          </a:xfrm>
          <a:prstGeom prst="rect">
            <a:avLst/>
          </a:prstGeom>
          <a:noFill/>
          <a:ln w="9525">
            <a:noFill/>
            <a:miter lim="800000"/>
            <a:headEnd/>
            <a:tailEnd/>
          </a:ln>
        </p:spPr>
        <p:txBody>
          <a:bodyPr wrap="none">
            <a:spAutoFit/>
          </a:bodyPr>
          <a:lstStyle/>
          <a:p>
            <a:r>
              <a:rPr lang="en-US"/>
              <a:t>Watson is the one at the far right…</a:t>
            </a:r>
          </a:p>
        </p:txBody>
      </p:sp>
      <p:pic>
        <p:nvPicPr>
          <p:cNvPr id="6153" name="Picture 9" descr="http://facweb.furman.edu/~einstein/watson/jbwfurm.jpg"/>
          <p:cNvPicPr>
            <a:picLocks noChangeAspect="1" noChangeArrowheads="1"/>
          </p:cNvPicPr>
          <p:nvPr/>
        </p:nvPicPr>
        <p:blipFill>
          <a:blip r:embed="rId2" cstate="print"/>
          <a:srcRect/>
          <a:stretch>
            <a:fillRect/>
          </a:stretch>
        </p:blipFill>
        <p:spPr bwMode="auto">
          <a:xfrm>
            <a:off x="1643042" y="1857364"/>
            <a:ext cx="5357850" cy="3673954"/>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a:t>University of Chicago</a:t>
            </a:r>
          </a:p>
        </p:txBody>
      </p:sp>
      <p:sp>
        <p:nvSpPr>
          <p:cNvPr id="7171" name="Rectangle 3"/>
          <p:cNvSpPr>
            <a:spLocks noGrp="1" noChangeArrowheads="1"/>
          </p:cNvSpPr>
          <p:nvPr>
            <p:ph type="body" idx="1"/>
          </p:nvPr>
        </p:nvSpPr>
        <p:spPr/>
        <p:txBody>
          <a:bodyPr/>
          <a:lstStyle/>
          <a:p>
            <a:pPr>
              <a:lnSpc>
                <a:spcPct val="90000"/>
              </a:lnSpc>
            </a:pPr>
            <a:r>
              <a:rPr lang="en-US" sz="2800"/>
              <a:t>He arrived at Chicago in 1900 to pursue his dream of becoming a philosopher.</a:t>
            </a:r>
          </a:p>
          <a:p>
            <a:pPr>
              <a:lnSpc>
                <a:spcPct val="90000"/>
              </a:lnSpc>
            </a:pPr>
            <a:r>
              <a:rPr lang="en-US" sz="2800"/>
              <a:t>To earn some cash money he worked as a janitor, waiter and rat caretaker.</a:t>
            </a:r>
          </a:p>
          <a:p>
            <a:pPr>
              <a:lnSpc>
                <a:spcPct val="90000"/>
              </a:lnSpc>
            </a:pPr>
            <a:r>
              <a:rPr lang="en-US" sz="2800"/>
              <a:t>Being the youngest person to earn a PhD at the university, he graduated in 1903.</a:t>
            </a:r>
          </a:p>
          <a:p>
            <a:pPr>
              <a:lnSpc>
                <a:spcPct val="90000"/>
              </a:lnSpc>
            </a:pPr>
            <a:endParaRPr lang="en-US" sz="28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a:t>Starting a Family</a:t>
            </a:r>
          </a:p>
        </p:txBody>
      </p:sp>
      <p:sp>
        <p:nvSpPr>
          <p:cNvPr id="8195" name="Rectangle 3"/>
          <p:cNvSpPr>
            <a:spLocks noGrp="1" noChangeArrowheads="1"/>
          </p:cNvSpPr>
          <p:nvPr>
            <p:ph type="body" idx="1"/>
          </p:nvPr>
        </p:nvSpPr>
        <p:spPr/>
        <p:txBody>
          <a:bodyPr/>
          <a:lstStyle/>
          <a:p>
            <a:r>
              <a:rPr lang="en-US"/>
              <a:t>John married Mary Ickes in 1904 after graduating.</a:t>
            </a:r>
          </a:p>
          <a:p>
            <a:r>
              <a:rPr lang="en-US"/>
              <a:t>They had two children named Mary and John after their parents.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t>Foundation of Behaviorism</a:t>
            </a:r>
          </a:p>
        </p:txBody>
      </p:sp>
      <p:sp>
        <p:nvSpPr>
          <p:cNvPr id="9219" name="Rectangle 3"/>
          <p:cNvSpPr>
            <a:spLocks noGrp="1" noChangeArrowheads="1"/>
          </p:cNvSpPr>
          <p:nvPr>
            <p:ph type="body" idx="1"/>
          </p:nvPr>
        </p:nvSpPr>
        <p:spPr/>
        <p:txBody>
          <a:bodyPr/>
          <a:lstStyle/>
          <a:p>
            <a:r>
              <a:rPr lang="en-US"/>
              <a:t>“Psychology as the Behaviorist views it”, published in the Psychological Review made Watson successful at John Hopkins University, where he worked for 14 years.</a:t>
            </a:r>
          </a:p>
          <a:p>
            <a:r>
              <a:rPr lang="en-US"/>
              <a:t>Considered a “landmark in the founding of Behaviorism”.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t>The Affair</a:t>
            </a:r>
          </a:p>
        </p:txBody>
      </p:sp>
      <p:sp>
        <p:nvSpPr>
          <p:cNvPr id="10243" name="Rectangle 3"/>
          <p:cNvSpPr>
            <a:spLocks noGrp="1" noChangeArrowheads="1"/>
          </p:cNvSpPr>
          <p:nvPr>
            <p:ph type="body" idx="1"/>
          </p:nvPr>
        </p:nvSpPr>
        <p:spPr/>
        <p:txBody>
          <a:bodyPr/>
          <a:lstStyle/>
          <a:p>
            <a:r>
              <a:rPr lang="en-US"/>
              <a:t>Watson’s career balked when he had an affair with Rosalie Rayner, which he married shortly after divorcing his first wife.</a:t>
            </a:r>
          </a:p>
          <a:p>
            <a:r>
              <a:rPr lang="en-US"/>
              <a:t>When the scandal went public, John Hopkin’s administrator asked for his resignation.</a:t>
            </a:r>
          </a:p>
        </p:txBody>
      </p:sp>
    </p:spTree>
  </p:cSld>
  <p:clrMapOvr>
    <a:masterClrMapping/>
  </p:clrMapOvr>
</p:sld>
</file>

<file path=ppt/theme/theme1.xml><?xml version="1.0" encoding="utf-8"?>
<a:theme xmlns:a="http://schemas.openxmlformats.org/drawingml/2006/main" name="Beach">
  <a:themeElements>
    <a:clrScheme name="Beach 1">
      <a:dk1>
        <a:srgbClr val="000000"/>
      </a:dk1>
      <a:lt1>
        <a:srgbClr val="EADEA6"/>
      </a:lt1>
      <a:dk2>
        <a:srgbClr val="000000"/>
      </a:dk2>
      <a:lt2>
        <a:srgbClr val="808080"/>
      </a:lt2>
      <a:accent1>
        <a:srgbClr val="20CD02"/>
      </a:accent1>
      <a:accent2>
        <a:srgbClr val="EBEF13"/>
      </a:accent2>
      <a:accent3>
        <a:srgbClr val="F3ECD0"/>
      </a:accent3>
      <a:accent4>
        <a:srgbClr val="000000"/>
      </a:accent4>
      <a:accent5>
        <a:srgbClr val="ABE3AA"/>
      </a:accent5>
      <a:accent6>
        <a:srgbClr val="D5D910"/>
      </a:accent6>
      <a:hlink>
        <a:srgbClr val="FF0000"/>
      </a:hlink>
      <a:folHlink>
        <a:srgbClr val="0E18F3"/>
      </a:folHlink>
    </a:clrScheme>
    <a:fontScheme name="Beach">
      <a:majorFont>
        <a:latin typeface="Century Gothic"/>
        <a:ea typeface="Osaka"/>
        <a:cs typeface=""/>
      </a:majorFont>
      <a:minorFont>
        <a:latin typeface="Century Gothic"/>
        <a:ea typeface="Osaka"/>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Beach 1">
        <a:dk1>
          <a:srgbClr val="000000"/>
        </a:dk1>
        <a:lt1>
          <a:srgbClr val="EADEA6"/>
        </a:lt1>
        <a:dk2>
          <a:srgbClr val="000000"/>
        </a:dk2>
        <a:lt2>
          <a:srgbClr val="808080"/>
        </a:lt2>
        <a:accent1>
          <a:srgbClr val="20CD02"/>
        </a:accent1>
        <a:accent2>
          <a:srgbClr val="EBEF13"/>
        </a:accent2>
        <a:accent3>
          <a:srgbClr val="F3ECD0"/>
        </a:accent3>
        <a:accent4>
          <a:srgbClr val="000000"/>
        </a:accent4>
        <a:accent5>
          <a:srgbClr val="ABE3AA"/>
        </a:accent5>
        <a:accent6>
          <a:srgbClr val="D5D910"/>
        </a:accent6>
        <a:hlink>
          <a:srgbClr val="FF0000"/>
        </a:hlink>
        <a:folHlink>
          <a:srgbClr val="0E18F3"/>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Macintosh HD:Applications:Microsoft Office 2004:Templates:Presentations:Designs:Beach</Template>
  <TotalTime>561</TotalTime>
  <Words>656</Words>
  <Application>Microsoft Office PowerPoint</Application>
  <PresentationFormat>On-screen Show (4:3)</PresentationFormat>
  <Paragraphs>49</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Beach</vt:lpstr>
      <vt:lpstr>John B Watson</vt:lpstr>
      <vt:lpstr>Early Life</vt:lpstr>
      <vt:lpstr>Slide 3</vt:lpstr>
      <vt:lpstr>Life at School   </vt:lpstr>
      <vt:lpstr>Slide 5</vt:lpstr>
      <vt:lpstr>University of Chicago</vt:lpstr>
      <vt:lpstr>Starting a Family</vt:lpstr>
      <vt:lpstr>Foundation of Behaviorism</vt:lpstr>
      <vt:lpstr>The Affair</vt:lpstr>
      <vt:lpstr>Advertising</vt:lpstr>
      <vt:lpstr>Road to Success..</vt:lpstr>
      <vt:lpstr>Little Albert Experiment</vt:lpstr>
      <vt:lpstr>Slide 13</vt:lpstr>
      <vt:lpstr>CEGM</vt:lpstr>
      <vt:lpstr>Reductionist vs Non-Reductionist</vt:lpstr>
      <vt:lpstr>See it for Yourself…</vt:lpstr>
      <vt:lpstr>Works Cited</vt:lpstr>
    </vt:vector>
  </TitlesOfParts>
  <Company>Enrique Kafie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John B Watson</dc:title>
  <dc:creator>Enrique Kafie</dc:creator>
  <cp:lastModifiedBy>Comp13</cp:lastModifiedBy>
  <cp:revision>6</cp:revision>
  <dcterms:created xsi:type="dcterms:W3CDTF">2009-11-05T02:45:20Z</dcterms:created>
  <dcterms:modified xsi:type="dcterms:W3CDTF">2009-11-11T13:22:18Z</dcterms:modified>
</cp:coreProperties>
</file>